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5B4E-3395-2F4F-8FAE-8EE5B1431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6E7C-6E5D-374F-9B36-D0E3EE9CB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6B52A-29A8-2148-9813-9C23B977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763D-767F-4D42-BC11-B1BBCB42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F1304-ED21-2D4F-B6C7-482198E1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7713E-69B9-B747-9611-671ACFA5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53859-75AE-7D45-93C3-EE3E346E7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047F9-FCF1-A144-887C-15CFBD02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8C0EA-05B8-924C-A5EB-8B9CE380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11719-EBAC-684D-BD85-6C9F3B13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8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AEEC1-AE46-A44F-B499-D054F5624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EFB07-D6D7-E14E-B495-5A3BFF44A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5F6A-223B-574A-90DC-CC89C0DB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D9E69-7EB8-AF43-92EA-52699560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78EB4-BAAB-664A-B534-4F2655F5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0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E1EE-6D58-504C-A2A3-AA157A78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23AA5-99C5-1D40-B703-354BD7980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A5E5B-ED1B-DD42-97FE-572E3A2A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0BC5E-1F11-FF4F-B8FD-7389B974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B75F2-5045-634B-97DF-87186D04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07328-573E-9941-B8C7-BCCFCA5B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39089-BB50-3B4C-81C6-B8588188A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954CA-18F1-364B-A0FA-BDCCED15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72FFB-D2A2-A442-95AA-06F01147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A929-2521-3C4C-99D2-8F9579F3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19D6-D59C-5A4F-BAC5-6F424909D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3C7C-0CDF-A143-B1DE-A84A954D0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8CD5A-13E2-6B45-8FD1-875EDF22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264DE-A791-0646-BD11-FB657989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E4E6C-33D7-4940-B3D5-396E6FB6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0EC3F-2688-5740-95F4-720ADE30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6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0056-1272-4A49-A792-DB04176D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1CD94-A83F-2243-BC41-BFB3E2E63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98891-F403-B24A-972E-6F3266DD4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7924CB-3C9A-FE45-8A3A-642AB8B1A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EAFAA-4CDD-D347-930D-FCA30BADD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5CC35-9A7C-124A-8A87-284B6F66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5945E-19B0-D44B-9532-531601B2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E9942-50C6-FB42-A43D-C3E58428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AF2E-DB19-B142-BCDD-F66AA557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50C5E-3DF5-034F-9EDD-2F272468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79E4B-DD93-E840-A6DB-25F3C826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8D7E2-108B-F14F-89C1-046E2687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9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C3537-7014-3B41-A048-B9415B14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DB7AA-09E6-F644-A957-AB25FD20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8154-4BDE-F34A-AF01-D622CD18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C6F45-FB60-2F4C-AD6D-818B1E2C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65E6-BDFB-AB40-B4AA-CA1174D3B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38AA3-0F41-0A44-8851-D7A3EAA1B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8842F-071D-1546-8809-06CB7124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81DF9-74EE-7842-915F-3E7E9F25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813B6-02CB-9B48-80D9-23B3E9B6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77D8-AA20-2C4D-97D4-3F8DB0A5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7FAB9-7895-9845-A735-DD736B06F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34483-5A82-D646-BBCB-FADA12149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78305-5940-9543-9CEA-A8C44849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900BB-D82C-FA46-B19A-2B9DE71C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6D93E-1519-CC4F-AD04-719850D2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8C84A-1B91-3547-B77D-92332336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111A-5369-DC4E-916E-EC2D2E6D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28F03-F9EF-2246-BE5E-DED4ED65F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1F706-FCA6-6F4E-833A-FED6260B6322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9A8F5-64F7-E944-8605-9332EBDA1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8EFE4-DB71-2C47-B572-02C249D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680CA-36C0-F24B-9F03-147B0262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4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www.detroitk12.org/cms/lib/MI50000060/Centricity/Domain/63/f20f4aa9-60b5-4d2e-b053-5afffe7bf317.png" TargetMode="External"/><Relationship Id="rId7" Type="http://schemas.openxmlformats.org/officeDocument/2006/relationships/image" Target="https://p13cdn4static.sharpschool.com/UserFiles/Servers/Server_33201225/Image/Students/Online%20Programs/iready%20icon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s://www.esboces.org/cms/lib/NY01914091/Centricity/Domain/533/jJqCOFCn_400x400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ED89063-A8AD-A249-8EFC-3C20911B2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9043" y="172994"/>
            <a:ext cx="1386216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3" descr="iReady is Here!">
            <a:extLst>
              <a:ext uri="{FF2B5EF4-FFF2-40B4-BE49-F238E27FC236}">
                <a16:creationId xmlns:a16="http://schemas.microsoft.com/office/drawing/2014/main" id="{6CA21E23-9419-EE46-B25E-977106212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6" y="1161283"/>
            <a:ext cx="5441131" cy="425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7BA0B-DE11-6F47-A989-33AC0E7BC607}"/>
              </a:ext>
            </a:extLst>
          </p:cNvPr>
          <p:cNvSpPr txBox="1"/>
          <p:nvPr/>
        </p:nvSpPr>
        <p:spPr>
          <a:xfrm>
            <a:off x="5742879" y="1415287"/>
            <a:ext cx="60557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Are you ready to be a Shepherd Elementary </a:t>
            </a:r>
            <a:r>
              <a:rPr lang="en-US" sz="2800" b="1" dirty="0" err="1"/>
              <a:t>i</a:t>
            </a:r>
            <a:r>
              <a:rPr lang="en-US" sz="2800" b="1" dirty="0"/>
              <a:t>-Ready Challenge Champion? </a:t>
            </a:r>
          </a:p>
          <a:p>
            <a:pPr algn="ctr"/>
            <a:r>
              <a:rPr lang="en-US" sz="2400" dirty="0"/>
              <a:t>Now is the time to complete </a:t>
            </a:r>
            <a:r>
              <a:rPr lang="en-US" sz="2400" dirty="0" err="1"/>
              <a:t>i</a:t>
            </a:r>
            <a:r>
              <a:rPr lang="en-US" sz="2400" dirty="0"/>
              <a:t>-Ready Math and ELA lessons to show all of what you learned! </a:t>
            </a:r>
          </a:p>
          <a:p>
            <a:endParaRPr lang="en-US" sz="2400" dirty="0"/>
          </a:p>
          <a:p>
            <a:r>
              <a:rPr lang="en-US" sz="2600" b="1" u="sng" dirty="0"/>
              <a:t>Competition: </a:t>
            </a:r>
            <a:r>
              <a:rPr lang="en-US" sz="2400" dirty="0"/>
              <a:t>Starts Spring Break April 11</a:t>
            </a:r>
            <a:r>
              <a:rPr lang="en-US" sz="2400" baseline="30000" dirty="0"/>
              <a:t>th</a:t>
            </a:r>
            <a:r>
              <a:rPr lang="en-US" sz="2400" dirty="0"/>
              <a:t> and Ends April 30</a:t>
            </a:r>
            <a:r>
              <a:rPr lang="en-US" sz="2400" baseline="30000" dirty="0"/>
              <a:t>th</a:t>
            </a:r>
          </a:p>
          <a:p>
            <a:endParaRPr lang="en-US" sz="2400" dirty="0"/>
          </a:p>
          <a:p>
            <a:r>
              <a:rPr lang="en-US" sz="2600" b="1" u="sng" dirty="0"/>
              <a:t>Prizes: </a:t>
            </a:r>
            <a:r>
              <a:rPr lang="en-US" sz="2400" dirty="0"/>
              <a:t>Top Class Performers will be invited to an All-School Celebration.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E70AA-E11F-1447-8EE8-F4F2F72AA70B}"/>
              </a:ext>
            </a:extLst>
          </p:cNvPr>
          <p:cNvSpPr txBox="1"/>
          <p:nvPr/>
        </p:nvSpPr>
        <p:spPr>
          <a:xfrm>
            <a:off x="176063" y="5421036"/>
            <a:ext cx="5352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Challenge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0EDA3-0A09-6241-A017-F97B14213279}"/>
              </a:ext>
            </a:extLst>
          </p:cNvPr>
          <p:cNvSpPr txBox="1"/>
          <p:nvPr/>
        </p:nvSpPr>
        <p:spPr>
          <a:xfrm>
            <a:off x="-262882" y="202693"/>
            <a:ext cx="65643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Shepherd Elementary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B5A46E-737B-3242-8211-F703F7427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4" descr="Third Party Assessments / i-Ready">
            <a:extLst>
              <a:ext uri="{FF2B5EF4-FFF2-40B4-BE49-F238E27FC236}">
                <a16:creationId xmlns:a16="http://schemas.microsoft.com/office/drawing/2014/main" id="{6F79EC42-0A78-4A4B-B759-4ED62FC6A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817" y="0"/>
            <a:ext cx="1738184" cy="154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>
            <a:extLst>
              <a:ext uri="{FF2B5EF4-FFF2-40B4-BE49-F238E27FC236}">
                <a16:creationId xmlns:a16="http://schemas.microsoft.com/office/drawing/2014/main" id="{984CF103-C161-ED4A-A48B-2ACD42DA416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604923" y="3396537"/>
            <a:ext cx="50045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5" descr="Online Programs at NBE - Norman Binkley Elementary School">
            <a:extLst>
              <a:ext uri="{FF2B5EF4-FFF2-40B4-BE49-F238E27FC236}">
                <a16:creationId xmlns:a16="http://schemas.microsoft.com/office/drawing/2014/main" id="{D5BD82AC-8F3D-6542-AEEA-259C22110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817" y="5432926"/>
            <a:ext cx="1418014" cy="141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06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Jamila Marston (DCPS)</dc:creator>
  <cp:lastModifiedBy>Hedlund, Phyllis (DCPS)</cp:lastModifiedBy>
  <cp:revision>2</cp:revision>
  <dcterms:created xsi:type="dcterms:W3CDTF">2022-04-06T15:15:05Z</dcterms:created>
  <dcterms:modified xsi:type="dcterms:W3CDTF">2022-04-08T18:08:28Z</dcterms:modified>
</cp:coreProperties>
</file>